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3"/>
  </p:notesMasterIdLst>
  <p:sldIdLst>
    <p:sldId id="330" r:id="rId7"/>
    <p:sldId id="375" r:id="rId8"/>
    <p:sldId id="368" r:id="rId9"/>
    <p:sldId id="366" r:id="rId10"/>
    <p:sldId id="367" r:id="rId11"/>
    <p:sldId id="3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36DD48-2CB0-4392-BCC2-EE1211FF8341}" v="2" dt="2022-02-03T11:42:56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50" autoAdjust="0"/>
    <p:restoredTop sz="78693" autoAdjust="0"/>
  </p:normalViewPr>
  <p:slideViewPr>
    <p:cSldViewPr snapToGrid="0" snapToObjects="1">
      <p:cViewPr varScale="1">
        <p:scale>
          <a:sx n="73" d="100"/>
          <a:sy n="73" d="100"/>
        </p:scale>
        <p:origin x="258" y="66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818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5, </a:t>
            </a:r>
            <a:r>
              <a:rPr lang="en-US">
                <a:latin typeface="Helvetica Light" panose="020B0403020202020204" pitchFamily="34" charset="0"/>
              </a:rPr>
              <a:t>Session 2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Session 1</a:t>
            </a:r>
            <a:endParaRPr lang="en-US" sz="2800" dirty="0"/>
          </a:p>
          <a:p>
            <a:pPr lvl="1"/>
            <a:r>
              <a:rPr lang="en-US" sz="2800" dirty="0"/>
              <a:t>TA Walkthrough of PMT1 Practice problem 25</a:t>
            </a:r>
          </a:p>
          <a:p>
            <a:pPr lvl="1"/>
            <a:r>
              <a:rPr lang="en-US" sz="2800" dirty="0"/>
              <a:t>TA Walkthrough of MT1 from Fall 2022 (if available)</a:t>
            </a:r>
          </a:p>
          <a:p>
            <a:pPr lvl="1"/>
            <a:r>
              <a:rPr lang="en-US" sz="2800" dirty="0"/>
              <a:t>TA Walkthrough of PMT1 Practice problems 16/9/2 (if Fall 2022 not available)</a:t>
            </a:r>
            <a:endParaRPr lang="en-US" sz="2000" dirty="0"/>
          </a:p>
          <a:p>
            <a:r>
              <a:rPr lang="en-US" sz="3600" dirty="0"/>
              <a:t>Session 2 (2.5 hours)</a:t>
            </a:r>
          </a:p>
          <a:p>
            <a:pPr lvl="1"/>
            <a:r>
              <a:rPr lang="en-US" sz="2800" dirty="0"/>
              <a:t>TA Walkthrough of PMT1 Practice problem 26 (45 mins max)</a:t>
            </a:r>
          </a:p>
          <a:p>
            <a:pPr lvl="1"/>
            <a:r>
              <a:rPr lang="en-US" sz="2800" dirty="0"/>
              <a:t>Debugging concepts (copy/deepcopy)</a:t>
            </a:r>
          </a:p>
          <a:p>
            <a:pPr lvl="1"/>
            <a:r>
              <a:rPr lang="en-US" sz="2800" dirty="0"/>
              <a:t>Debugging output variables on the exam, using PMT1 26 as the example</a:t>
            </a:r>
          </a:p>
          <a:p>
            <a:pPr lvl="1"/>
            <a:r>
              <a:rPr lang="en-US" sz="2800" dirty="0"/>
              <a:t>Template code for exam data troubleshooting</a:t>
            </a:r>
          </a:p>
          <a:p>
            <a:pPr lvl="1"/>
            <a:r>
              <a:rPr lang="en-US" sz="2800" dirty="0"/>
              <a:t>MT1 Key Concepts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793888"/>
          </a:xfrm>
        </p:spPr>
        <p:txBody>
          <a:bodyPr>
            <a:normAutofit/>
          </a:bodyPr>
          <a:lstStyle/>
          <a:p>
            <a:r>
              <a:rPr lang="en-US" dirty="0"/>
              <a:t>Key Concepts for Every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61454"/>
            <a:ext cx="11430000" cy="549382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The test will ask you to do something that requires you to understand what the inputs and outputs are, and which functions will take you from input to output.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Programming logic. What are the steps required, and in what order? 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Given a new module you have never seen before, read the docs and write basic functions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Given a new concept, read about it, how it works and what is required, and write the code to output a result set.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Troubleshoot both code and data, when the code does not work and/or the data output is incorrect.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Read and understand the Exam Prep Guide on the course web site.</a:t>
            </a:r>
          </a:p>
          <a:p>
            <a:endParaRPr lang="en-US" sz="36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284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for MT1 (TBD)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43024"/>
            <a:ext cx="11430000" cy="4950897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Python data structures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Lists, dicts, and sets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Nested data structures and combinations of them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What they do, when they apply, how to manipulate them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Dictionary items(), keys()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enumerate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Pandas dataframe and series manipulations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Data types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nan values, min, max, median, null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Filter by values (select rows with specific values)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Add and drop columns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datetime functions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groupby, merge, concat</a:t>
            </a: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224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for MT1 – 2 (TBD)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43024"/>
            <a:ext cx="11430000" cy="495089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Numpy manipulations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Dims, shape, reshape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Numpy functions, such as argwhere, reshape, transpose, meshgrid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Numpy data functions, such as isnan, min, max, etc.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Slicing numpy arrays, both how to and how to read a problem and apply slices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Translate equations to code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Given a statistical equation, translate to Python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Use built in functions or hand code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Output results to data structures (list, </a:t>
            </a:r>
            <a:r>
              <a:rPr lang="en-US" sz="3200" dirty="0" err="1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dict</a:t>
            </a:r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, dataframe, </a:t>
            </a:r>
            <a:r>
              <a:rPr lang="en-US" sz="3200" dirty="0" err="1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etc</a:t>
            </a:r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927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1903</TotalTime>
  <Words>406</Words>
  <Application>Microsoft Office PowerPoint</Application>
  <PresentationFormat>Widescreen</PresentationFormat>
  <Paragraphs>48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Calibri</vt:lpstr>
      <vt:lpstr>Helvetica</vt:lpstr>
      <vt:lpstr>Helvetica Light</vt:lpstr>
      <vt:lpstr>Helvetica Neue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Key Concepts for Every Exam</vt:lpstr>
      <vt:lpstr>Key Concepts for MT1 (TBD)</vt:lpstr>
      <vt:lpstr>Key Concepts for MT1 – 2 (TBD)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275</cp:revision>
  <dcterms:created xsi:type="dcterms:W3CDTF">2016-03-09T16:46:53Z</dcterms:created>
  <dcterms:modified xsi:type="dcterms:W3CDTF">2023-01-07T12:57:42Z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